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79" r:id="rId2"/>
    <p:sldId id="257" r:id="rId3"/>
    <p:sldId id="258" r:id="rId4"/>
    <p:sldId id="281" r:id="rId5"/>
    <p:sldId id="270" r:id="rId6"/>
    <p:sldId id="282" r:id="rId7"/>
    <p:sldId id="271" r:id="rId8"/>
    <p:sldId id="284" r:id="rId9"/>
    <p:sldId id="285" r:id="rId10"/>
    <p:sldId id="286" r:id="rId11"/>
    <p:sldId id="290" r:id="rId12"/>
    <p:sldId id="273" r:id="rId13"/>
    <p:sldId id="288" r:id="rId14"/>
    <p:sldId id="291" r:id="rId15"/>
    <p:sldId id="277" r:id="rId16"/>
    <p:sldId id="276" r:id="rId17"/>
    <p:sldId id="278" r:id="rId18"/>
    <p:sldId id="283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10"/>
    <p:restoredTop sz="68203"/>
  </p:normalViewPr>
  <p:slideViewPr>
    <p:cSldViewPr snapToGrid="0" snapToObjects="1">
      <p:cViewPr varScale="1">
        <p:scale>
          <a:sx n="84" d="100"/>
          <a:sy n="84" d="100"/>
        </p:scale>
        <p:origin x="1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B49EA2-AE8E-1E43-91AD-6BE7EB9EC4B6}" type="datetimeFigureOut">
              <a:rPr lang="fr-FR" smtClean="0"/>
              <a:t>28/06/2019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DBC0D1-138B-AC45-864B-34540F59FB9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343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050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2724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Étude de l’</a:t>
            </a:r>
            <a:r>
              <a:rPr lang="fr-FR" dirty="0" err="1"/>
              <a:t>éxistant</a:t>
            </a:r>
            <a:r>
              <a:rPr lang="fr-FR" dirty="0"/>
              <a:t> : LÉO </a:t>
            </a:r>
          </a:p>
          <a:p>
            <a:endParaRPr lang="fr-FR" dirty="0"/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Charte graphique Logo Mise en page des rendus 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Bleu RATP, police, nom,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4431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Suivant : ALIÉNOR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767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ALIÉNOR </a:t>
            </a:r>
          </a:p>
          <a:p>
            <a:endParaRPr lang="fr-FR" dirty="0"/>
          </a:p>
          <a:p>
            <a:r>
              <a:rPr lang="fr-FR" dirty="0"/>
              <a:t>suivant : ALIÉNOR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2883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GABRIEL &amp; MARC ANTOINE</a:t>
            </a:r>
          </a:p>
          <a:p>
            <a:endParaRPr lang="fr-FR" dirty="0"/>
          </a:p>
          <a:p>
            <a:r>
              <a:rPr lang="fr-FR" dirty="0"/>
              <a:t>suivant : LÉO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937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LÉO</a:t>
            </a:r>
          </a:p>
          <a:p>
            <a:endParaRPr lang="fr-FR" dirty="0"/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MARC-ANTOINE : compétences,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api</a:t>
            </a:r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ALIÉNOR : gestion de projet manager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equipe</a:t>
            </a:r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LEO : intégration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menu burger, responsive, </a:t>
            </a:r>
            <a:b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GABRIEL : réutilisation compétences cours, autonomie internet 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guidance et découpage taches</a:t>
            </a:r>
          </a:p>
          <a:p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EQUIPE : bonne cohésion, bonne entente, entraide, utilisation GitHub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7504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ALIÉNOR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6836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ALIÉNOR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744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 : ALIÉNOR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6094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Présentation de l’entreprise / équipe : ALIÉNOR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3604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Étude de l’</a:t>
            </a:r>
            <a:r>
              <a:rPr lang="fr-FR" dirty="0" err="1"/>
              <a:t>éxistant</a:t>
            </a:r>
            <a:r>
              <a:rPr lang="fr-FR" dirty="0"/>
              <a:t> : LÉO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8860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MARC 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4537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MARC ANTOINE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228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92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2453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GABRIEL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DBC0D1-138B-AC45-864B-34540F59FB9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8627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ellule photovoltaïque, objet d’extérieur&#10;&#10;Description générée automatiquement">
            <a:extLst>
              <a:ext uri="{FF2B5EF4-FFF2-40B4-BE49-F238E27FC236}">
                <a16:creationId xmlns:a16="http://schemas.microsoft.com/office/drawing/2014/main" id="{E29DB3D8-7C95-B94D-838D-121D9C64CF1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091E4780-6021-B647-A392-9EC792584D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FF9223-5E15-7E48-9B4E-BEFF569C9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40A2C2-AEB1-1B41-B201-CEBCF700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4CD4B-4416-7C4B-A9A1-091FCD2E1B1C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26B31CB-2D49-704E-BA52-61629F98C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A8E0A0-C8C9-5843-B8BD-E58A6C6A7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280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8276BB-D467-354A-AD7B-7B3286238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A69DD74-E53D-424E-BC9F-59413A97C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02AA38-61BD-4545-ADC2-9B0FC9276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2D757-406E-BC44-93C7-675CFD01A790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AE22457-96DB-3F48-B2E4-22EA7D447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133AE6-C03D-504F-9F78-AA687C3C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338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442BD6D-9088-9748-B2F3-1D68A10732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5DB1EF9-7E61-E340-A6A0-1C6BAFE715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07FBDE4-03B3-5C4C-9CAE-F31A01261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0E0F1-27C4-0F44-B290-597CD6B174F6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A644459-E06A-8F46-95C6-0263621BE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5C2391-0B4F-4649-A772-EBA82F88D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885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48A4FE-61AE-FF4A-9288-6293507F07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6600" kern="1200" dirty="0">
                <a:solidFill>
                  <a:schemeClr val="tx1"/>
                </a:solidFill>
                <a:latin typeface="NordSud A" panose="02000B03000000000000" pitchFamily="2" charset="0"/>
                <a:ea typeface="+mj-ea"/>
                <a:cs typeface="+mj-cs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D3809F-0BDA-064E-A759-DCF081C21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Parisine" pitchFamily="2" charset="77"/>
              </a:defRPr>
            </a:lvl1pPr>
            <a:lvl2pPr>
              <a:defRPr>
                <a:latin typeface="Parisine" pitchFamily="2" charset="77"/>
              </a:defRPr>
            </a:lvl2pPr>
            <a:lvl3pPr>
              <a:defRPr>
                <a:latin typeface="Parisine" pitchFamily="2" charset="77"/>
              </a:defRPr>
            </a:lvl3pPr>
            <a:lvl4pPr>
              <a:defRPr>
                <a:latin typeface="Parisine" pitchFamily="2" charset="77"/>
              </a:defRPr>
            </a:lvl4pPr>
            <a:lvl5pPr>
              <a:defRPr>
                <a:latin typeface="Parisine" pitchFamily="2" charset="77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55E4870-F361-D14F-828B-914596D0C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E3BA1-2461-7340-930A-F66EC35A09EC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F26255-A864-D645-8EFF-87931D52A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3FC4813-0E2D-F54F-83DF-47D4FB74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latin typeface="Parisine" pitchFamily="2" charset="77"/>
              </a:defRPr>
            </a:lvl1pPr>
          </a:lstStyle>
          <a:p>
            <a:fld id="{CD1EBDDE-10C7-8642-9A6E-E2255B9C9592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635EE45-F7BB-2446-9BB8-14442312B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82200" y="287110"/>
            <a:ext cx="2061029" cy="83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24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09536B-581E-8446-9335-1B0A027809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876D384-05EE-C340-8D88-D20C59B87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1447DD3-2157-9C47-933F-8D4C7B1F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A6CEC-8511-354C-91A5-6C3558EB522D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43AAA1A-724E-BB48-9B79-A0450E088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85EE68-9826-0B4B-A626-0A4179AC1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0217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04A235-B882-7C49-B3ED-26FFABAEB1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E09403-3FDC-6848-AAC1-1F73FD720F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F7FF5A-07E8-894B-BA1F-4B9DAB314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6A5E945-B902-EF4D-92E6-B36C931B0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7E70D-6576-2B47-A756-25ECD27E4175}" type="datetime1">
              <a:rPr lang="fr-FR" smtClean="0"/>
              <a:t>28/06/2019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81B02C7-919B-9841-884A-1DB668D9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C788107-3304-1147-B12F-C5DE7232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339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4D015F-76D6-9D41-A2DE-CD417F34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CB13C76-2A2D-B247-8EE5-284698584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E5A5F1B-ACE8-5148-92DB-55B3D3613C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2B921EC-A922-A743-85D7-3BFB152801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685DD6D-1E18-F241-98D1-07EAA1136A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00C7088-CB35-834A-86C4-651234853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8DA6A-2EA9-A747-AB04-9ECE59993D4C}" type="datetime1">
              <a:rPr lang="fr-FR" smtClean="0"/>
              <a:t>28/06/2019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DA5FE84-0B25-9A46-A1A3-7A27BD1E0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9B270B1-4045-8242-BEC5-3AA29458B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61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AE13D2-4E99-F242-B9F4-B3CD4C7B7D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983BC2A-C680-B54A-94AD-9080AA7BC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3F14-0F40-0B4A-8E44-9AB812A26A29}" type="datetime1">
              <a:rPr lang="fr-FR" smtClean="0"/>
              <a:t>28/06/2019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C2DBCD2-F460-4F42-9322-BD11D49C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27CE469-05F9-7B49-B7A7-89FAF0B11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3138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246BD34-8E4B-BA4F-9A5D-DE768FBC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36E82-FCC1-EE4D-BA72-EDAFACB5AEC0}" type="datetime1">
              <a:rPr lang="fr-FR" smtClean="0"/>
              <a:t>28/06/2019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4F0F576-5C1C-1B4A-A77A-65364442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5936BB-F7A8-D442-BCAC-0183E72C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0701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D2F0D6-CB35-374F-A821-2E261BB1D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47F554-49B3-474F-897F-3B7DE2747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492507-AF4C-9046-AAD9-B740242870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5D022D5-D00F-9949-A985-E1D6E5FD3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7A681-D537-5C40-81BE-B4B788135D88}" type="datetime1">
              <a:rPr lang="fr-FR" smtClean="0"/>
              <a:t>28/06/2019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9C87ED-F240-504B-9760-8956599AD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159BDC-B50F-1F4E-BE98-EE7FDBDEE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30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14349A-7125-E742-91DB-EDBDE5ABB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4AA3B29-B62D-2A4C-9A05-C177F8C09F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68E559A-8B28-5345-8988-80240CED8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B09C6B-4FDA-9A4A-9E31-14BCA421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E749D-3BB2-8F43-8386-277B8A916B63}" type="datetime1">
              <a:rPr lang="fr-FR" smtClean="0"/>
              <a:t>28/06/2019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35F313-FD22-F340-AE31-6780D64BE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0481C02-D4C1-3641-863D-8894EB40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097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25158AE-0FC9-5C4C-9679-9F120933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8D248E-3E82-8E43-B497-2BEEE2760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3D82B2-AC84-174C-A686-36460D1282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033B1-7CB6-634C-BC16-90AA4A9077BA}" type="datetime1">
              <a:rPr lang="fr-FR" smtClean="0"/>
              <a:t>28/06/2019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6BB81B3-4EE2-974C-AFCA-1999A02D05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3CEA39A-CF8C-8344-A162-1F3C99B4F8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EBDDE-10C7-8642-9A6E-E2255B9C959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4841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lang="fr-FR" sz="6600" kern="1200" dirty="0" smtClean="0">
          <a:solidFill>
            <a:schemeClr val="tx1"/>
          </a:solidFill>
          <a:latin typeface="NordSud A" panose="02000B03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arisine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arisine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arisine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risine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arisine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image" Target="../media/image4.png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58BCA99E-9483-8747-92DC-FB0DE7ECA6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1500"/>
            <a:ext cx="9144000" cy="1655762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bg1"/>
                </a:solidFill>
              </a:rPr>
              <a:t>Projet RATP – Open Data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271F430-4723-6947-90EC-0EC58D251C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94251" y="1330865"/>
            <a:ext cx="6603498" cy="23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830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F2026F68-625E-B145-B075-29320FB0D613}"/>
              </a:ext>
            </a:extLst>
          </p:cNvPr>
          <p:cNvSpPr txBox="1"/>
          <p:nvPr/>
        </p:nvSpPr>
        <p:spPr>
          <a:xfrm>
            <a:off x="8577942" y="3059668"/>
            <a:ext cx="251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Parisine" pitchFamily="2" charset="77"/>
              </a:rPr>
              <a:t>statController.php</a:t>
            </a:r>
            <a:endParaRPr lang="fr-FR" dirty="0">
              <a:latin typeface="Parisine" pitchFamily="2" charset="77"/>
            </a:endParaRPr>
          </a:p>
        </p:txBody>
      </p:sp>
      <p:pic>
        <p:nvPicPr>
          <p:cNvPr id="4" name="Image 3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FD487A4-C474-D445-A3B9-BE01FE41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44" y="965200"/>
            <a:ext cx="7493000" cy="49276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29D41BF-DFA3-BD4B-9C21-98F6FE3E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3236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42642A-299D-2F4C-86A4-49204466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2302167"/>
            <a:ext cx="4470400" cy="225366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PRÉSENTATION TECHNIQUE</a:t>
            </a:r>
            <a:endParaRPr lang="fr-FR" sz="4400" dirty="0">
              <a:solidFill>
                <a:srgbClr val="FFFFFF"/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05C47D9-05BE-F74D-9889-72781008F8F3}"/>
              </a:ext>
            </a:extLst>
          </p:cNvPr>
          <p:cNvSpPr txBox="1">
            <a:spLocks/>
          </p:cNvSpPr>
          <p:nvPr/>
        </p:nvSpPr>
        <p:spPr>
          <a:xfrm>
            <a:off x="-643226" y="4214791"/>
            <a:ext cx="6105194" cy="68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>
                <a:solidFill>
                  <a:srgbClr val="FFFFFF"/>
                </a:solidFill>
                <a:latin typeface="+mn-lt"/>
              </a:rPr>
              <a:t>Léo</a:t>
            </a:r>
            <a:endParaRPr lang="fr-FR" sz="24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14" name="Image 13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0E9B25C6-44CE-D149-B6C2-DAD97852D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665" y="1239106"/>
            <a:ext cx="1857154" cy="212612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A0C1B19-FE5A-2F46-ABCF-E88404CBE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400EF3BE-DEDF-154E-BC83-C16AFA77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F37006-2114-4A4B-BC99-1582689F5FE9}"/>
              </a:ext>
            </a:extLst>
          </p:cNvPr>
          <p:cNvSpPr txBox="1"/>
          <p:nvPr/>
        </p:nvSpPr>
        <p:spPr>
          <a:xfrm>
            <a:off x="9596324" y="3300423"/>
            <a:ext cx="1358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r10-v0-b130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E3F05295-A08C-2F4C-8B3D-714884D586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383" t="15802" r="14476" b="12030"/>
          <a:stretch/>
        </p:blipFill>
        <p:spPr>
          <a:xfrm>
            <a:off x="9360064" y="1422496"/>
            <a:ext cx="1831012" cy="171415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67FD39A-746C-4E4A-9A1C-89A39EB893C4}"/>
              </a:ext>
            </a:extLst>
          </p:cNvPr>
          <p:cNvSpPr txBox="1"/>
          <p:nvPr/>
        </p:nvSpPr>
        <p:spPr>
          <a:xfrm>
            <a:off x="8479756" y="5310436"/>
            <a:ext cx="345210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NordSud A" panose="02000B03000000000000" pitchFamily="2" charset="0"/>
              </a:rPr>
              <a:t>ABCDEFGHIJKLMOPQRSTUVWXYZ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10BD995B-2314-B941-B9C3-A3F45E062379}"/>
              </a:ext>
            </a:extLst>
          </p:cNvPr>
          <p:cNvSpPr txBox="1"/>
          <p:nvPr/>
        </p:nvSpPr>
        <p:spPr>
          <a:xfrm>
            <a:off x="5554009" y="5303186"/>
            <a:ext cx="28683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Parisine" pitchFamily="2" charset="77"/>
              </a:rPr>
              <a:t>abcdefghijklmopqrstuvwxyz</a:t>
            </a:r>
            <a:endParaRPr lang="fr-FR" sz="3200" dirty="0">
              <a:latin typeface="Parisine" pitchFamily="2" charset="77"/>
            </a:endParaRPr>
          </a:p>
        </p:txBody>
      </p:sp>
      <p:pic>
        <p:nvPicPr>
          <p:cNvPr id="4" name="Image 3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0130B1F6-8CA2-C148-9FAD-A8E75DB18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226" y="1422496"/>
            <a:ext cx="2801659" cy="987162"/>
          </a:xfrm>
          <a:prstGeom prst="rect">
            <a:avLst/>
          </a:prstGeom>
        </p:spPr>
      </p:pic>
      <p:pic>
        <p:nvPicPr>
          <p:cNvPr id="6" name="Image 5" descr="Une image contenant objet&#10;&#10;Description générée automatiquement">
            <a:extLst>
              <a:ext uri="{FF2B5EF4-FFF2-40B4-BE49-F238E27FC236}">
                <a16:creationId xmlns:a16="http://schemas.microsoft.com/office/drawing/2014/main" id="{71243591-E7C2-364A-BF7A-716CE9EED3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7658" y="3828452"/>
            <a:ext cx="3596438" cy="121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8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C44698-6B74-4849-A7B3-09D6C61F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</a:rPr>
              <a:t>PRÉSENTATION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F26D7-23D7-CA4D-BAA6-390FE3388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dirty="0">
                <a:solidFill>
                  <a:srgbClr val="FFFFFF"/>
                </a:solidFill>
                <a:latin typeface="+mn-lt"/>
              </a:rPr>
              <a:t>Marc-Antoine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187759-BC44-6E4A-8652-CBF7A382B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3F188D-9508-934B-8DE3-FF573B6DF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60866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C2B5289-861E-7E45-A9E7-ADBD76811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89050" y="4270715"/>
            <a:ext cx="9613900" cy="1841500"/>
          </a:xfr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3B43379-1761-F349-AA9A-51F2CFA1AACE}"/>
              </a:ext>
            </a:extLst>
          </p:cNvPr>
          <p:cNvSpPr txBox="1"/>
          <p:nvPr/>
        </p:nvSpPr>
        <p:spPr>
          <a:xfrm>
            <a:off x="4488542" y="3657248"/>
            <a:ext cx="321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Parisine" pitchFamily="2" charset="77"/>
              </a:rPr>
              <a:t>Création d’une </a:t>
            </a:r>
            <a:r>
              <a:rPr lang="fr-FR" dirty="0" err="1">
                <a:latin typeface="Parisine" pitchFamily="2" charset="77"/>
              </a:rPr>
              <a:t>map</a:t>
            </a:r>
            <a:r>
              <a:rPr lang="fr-FR" dirty="0">
                <a:latin typeface="Parisine" pitchFamily="2" charset="77"/>
              </a:rPr>
              <a:t> via l’API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5C91F60-2456-0341-8830-98D049764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13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3F03172-1CEF-BE4B-864D-33B207E8F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35" y="2202285"/>
            <a:ext cx="3991429" cy="105710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7F2A282-0311-B741-8FE9-1B3829F57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795" y="1167268"/>
            <a:ext cx="3832679" cy="77720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73F16E-FF0D-2D4C-BA3A-212DA6E98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664" y="2132814"/>
            <a:ext cx="3603171" cy="117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8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42642A-299D-2F4C-86A4-49204466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171" y="2302167"/>
            <a:ext cx="4470400" cy="2253664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PRÉSENTATION TECHNIQUE</a:t>
            </a:r>
            <a:endParaRPr lang="fr-FR" sz="4400" dirty="0">
              <a:solidFill>
                <a:srgbClr val="FFFFFF"/>
              </a:solidFill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05C47D9-05BE-F74D-9889-72781008F8F3}"/>
              </a:ext>
            </a:extLst>
          </p:cNvPr>
          <p:cNvSpPr txBox="1">
            <a:spLocks/>
          </p:cNvSpPr>
          <p:nvPr/>
        </p:nvSpPr>
        <p:spPr>
          <a:xfrm>
            <a:off x="-643226" y="4214791"/>
            <a:ext cx="6105194" cy="6820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Parisine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FR" sz="2400" dirty="0">
                <a:solidFill>
                  <a:srgbClr val="FFFFFF"/>
                </a:solidFill>
                <a:latin typeface="+mn-lt"/>
              </a:rPr>
              <a:t>Aliénor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8A0C1B19-FE5A-2F46-ABCF-E88404CBE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400EF3BE-DEDF-154E-BC83-C16AFA77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D1EBDDE-10C7-8642-9A6E-E2255B9C9592}" type="slidenum">
              <a:rPr lang="fr-FR" smtClean="0"/>
              <a:pPr/>
              <a:t>14</a:t>
            </a:fld>
            <a:endParaRPr lang="fr-FR" dirty="0"/>
          </a:p>
        </p:txBody>
      </p:sp>
      <p:pic>
        <p:nvPicPr>
          <p:cNvPr id="18" name="Espace réservé du contenu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BA4E0A4D-28A0-8643-8108-63AD715F5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38831" y="2892028"/>
            <a:ext cx="3143537" cy="3104243"/>
          </a:xfr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393445A-6F1F-2242-ABFE-E69AC2A469CF}"/>
              </a:ext>
            </a:extLst>
          </p:cNvPr>
          <p:cNvSpPr txBox="1"/>
          <p:nvPr/>
        </p:nvSpPr>
        <p:spPr>
          <a:xfrm>
            <a:off x="7286171" y="2162618"/>
            <a:ext cx="2510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Parisine" pitchFamily="2" charset="77"/>
              </a:rPr>
              <a:t>Modèle MVC</a:t>
            </a:r>
          </a:p>
        </p:txBody>
      </p:sp>
    </p:spTree>
    <p:extLst>
      <p:ext uri="{BB962C8B-B14F-4D97-AF65-F5344CB8AC3E}">
        <p14:creationId xmlns:p14="http://schemas.microsoft.com/office/powerpoint/2010/main" val="2751374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C44698-6B74-4849-A7B3-09D6C61F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1767754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300" kern="1200" dirty="0">
                <a:solidFill>
                  <a:srgbClr val="FFFFFF"/>
                </a:solidFill>
              </a:rPr>
              <a:t>CONCLUSION</a:t>
            </a:r>
            <a:endParaRPr lang="en-US" sz="6000" kern="12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F26D7-23D7-CA4D-BAA6-390FE3388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dirty="0">
                <a:solidFill>
                  <a:srgbClr val="FFFFFF"/>
                </a:solidFill>
                <a:latin typeface="+mn-lt"/>
              </a:rPr>
              <a:t>Difficultés Rencontrées / Points faibles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F68DE4F-F86C-D34D-8827-CE21CEFF2C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FE9884-9527-0644-B5A2-330A7D07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37702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C44698-6B74-4849-A7B3-09D6C61F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1767754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300" kern="1200" dirty="0">
                <a:solidFill>
                  <a:srgbClr val="FFFFFF"/>
                </a:solidFill>
              </a:rPr>
              <a:t>CONCLUSION</a:t>
            </a:r>
            <a:endParaRPr lang="en-US" sz="6000" kern="12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F26D7-23D7-CA4D-BAA6-390FE3388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dirty="0">
                <a:solidFill>
                  <a:srgbClr val="FFFFFF"/>
                </a:solidFill>
                <a:latin typeface="+mn-lt"/>
              </a:rPr>
              <a:t>Points Forts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96104B-9955-DD47-AF80-CC3C36BEC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FD64614-A702-E14C-9190-0F9875926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904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C44698-6B74-4849-A7B3-09D6C61F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1767754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300" kern="1200" dirty="0">
                <a:solidFill>
                  <a:srgbClr val="FFFFFF"/>
                </a:solidFill>
              </a:rPr>
              <a:t>CONCLUSION</a:t>
            </a:r>
            <a:endParaRPr lang="en-US" sz="6000" kern="1200" dirty="0">
              <a:solidFill>
                <a:srgbClr val="FFFF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F26D7-23D7-CA4D-BAA6-390FE3388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dirty="0">
                <a:solidFill>
                  <a:srgbClr val="FFFFFF"/>
                </a:solidFill>
                <a:latin typeface="+mn-lt"/>
              </a:rPr>
              <a:t>Bilan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8022F4B-0E35-994B-96D1-32C21B627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6F81765-6F72-0148-9327-C36D34AC8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5102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2706D616-5EED-A843-A10B-2FF5540F7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178" y="1903679"/>
            <a:ext cx="6845643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</a:rPr>
              <a:t>REMERCIEMENTS</a:t>
            </a:r>
            <a:endParaRPr lang="en-US" sz="4800" kern="1200" dirty="0">
              <a:solidFill>
                <a:srgbClr val="FFFFFF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E46E7BC4-D666-C14F-B45B-180BBB144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CA63642-6623-704E-9888-DAEC07EC3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433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B6F6B7D-4458-6A4C-83F3-9A67D0E5A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fr-FR" sz="5600">
                <a:solidFill>
                  <a:srgbClr val="FFFFFF"/>
                </a:solidFill>
                <a:latin typeface="NordSud A" panose="02000B03000000000000" pitchFamily="2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2F98F10-0742-AB4C-9365-D2CCEE78C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00"/>
                </a:solidFill>
                <a:latin typeface="NordSud A" panose="02000B03000000000000" pitchFamily="2" charset="0"/>
              </a:rPr>
              <a:t>INTRODUCTION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00"/>
                </a:solidFill>
                <a:latin typeface="NordSud A" panose="02000B03000000000000" pitchFamily="2" charset="0"/>
              </a:rPr>
              <a:t>DÉMONSTRATION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00"/>
                </a:solidFill>
                <a:latin typeface="NordSud A" panose="02000B03000000000000" pitchFamily="2" charset="0"/>
              </a:rPr>
              <a:t>PRÉSENTATION TECHNIQUE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fr-FR" dirty="0">
                <a:solidFill>
                  <a:srgbClr val="000000"/>
                </a:solidFill>
                <a:latin typeface="NordSud A" panose="02000B03000000000000" pitchFamily="2" charset="0"/>
              </a:rPr>
              <a:t>CONCLUSION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BF2F547-05F2-5043-99FF-FBB02CD57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554DFA4-97CA-C14F-A09C-307B0995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895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42642A-299D-2F4C-86A4-49204466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9" y="2053641"/>
            <a:ext cx="3936261" cy="2760098"/>
          </a:xfrm>
        </p:spPr>
        <p:txBody>
          <a:bodyPr>
            <a:normAutofit/>
          </a:bodyPr>
          <a:lstStyle/>
          <a:p>
            <a:r>
              <a:rPr lang="fr-FR" sz="4000" dirty="0">
                <a:solidFill>
                  <a:srgbClr val="FFFFFF"/>
                </a:solidFill>
              </a:rPr>
              <a:t>ORGANIGRAMME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F95F661F-044C-6D4D-9D0C-77529B688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678035" y="190798"/>
            <a:ext cx="5072062" cy="6476404"/>
          </a:xfr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7725D9A3-7631-B64E-ABD4-FFD68BCFA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C8CF491-CB8D-4E44-B9B4-50BD88672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2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542642A-299D-2F4C-86A4-49204466F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979" y="2302167"/>
            <a:ext cx="3936261" cy="2253664"/>
          </a:xfrm>
        </p:spPr>
        <p:txBody>
          <a:bodyPr>
            <a:normAutofit fontScale="90000"/>
          </a:bodyPr>
          <a:lstStyle/>
          <a:p>
            <a:r>
              <a:rPr lang="en-US" sz="5400">
                <a:solidFill>
                  <a:srgbClr val="FFFFFF"/>
                </a:solidFill>
              </a:rPr>
              <a:t>ÉTUDE DE L'EXISTANT</a:t>
            </a:r>
            <a:endParaRPr lang="fr-FR" sz="5400" dirty="0">
              <a:solidFill>
                <a:srgbClr val="FFFFFF"/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3EE731-BE7F-F144-BC8E-A378DC9E2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2111" y="3535970"/>
            <a:ext cx="5271689" cy="2747963"/>
          </a:xfrm>
        </p:spPr>
        <p:txBody>
          <a:bodyPr/>
          <a:lstStyle/>
          <a:p>
            <a:r>
              <a:rPr lang="fr-FR" dirty="0"/>
              <a:t>10M d’utilisateurs quotidiens  </a:t>
            </a:r>
          </a:p>
          <a:p>
            <a:r>
              <a:rPr lang="fr-FR" dirty="0"/>
              <a:t>16 Lignes de métro </a:t>
            </a:r>
          </a:p>
          <a:p>
            <a:r>
              <a:rPr lang="fr-FR" dirty="0"/>
              <a:t>10 lignes de train de banlieue</a:t>
            </a:r>
          </a:p>
          <a:p>
            <a:r>
              <a:rPr lang="fr-FR" dirty="0"/>
              <a:t>7 lignes de tramway </a:t>
            </a:r>
          </a:p>
          <a:p>
            <a:r>
              <a:rPr lang="fr-FR" dirty="0"/>
              <a:t>plus de 1500 lignes de bus. 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0085F5-0A48-404B-B0F2-20486DEA7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1894" y="384459"/>
            <a:ext cx="2225675" cy="134856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25CAC4A-D68D-554A-ABED-0FF27C1E06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7689" t="28383" r="28639" b="27138"/>
          <a:stretch/>
        </p:blipFill>
        <p:spPr>
          <a:xfrm>
            <a:off x="8829394" y="416896"/>
            <a:ext cx="1260389" cy="12836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39C7A1B-7320-C54A-841B-64D26D838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9783" y="1997481"/>
            <a:ext cx="1129554" cy="112955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22B8319-21F2-DD40-A955-5B9569FFF7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2631" y="1890510"/>
            <a:ext cx="1348562" cy="1348562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D52886CF-3120-E04A-AC34-F0A85C922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3025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C44698-6B74-4849-A7B3-09D6C61F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</a:rPr>
              <a:t>PRÉSENTATION DU PRODUIT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F26D7-23D7-CA4D-BAA6-390FE3388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dirty="0">
                <a:solidFill>
                  <a:srgbClr val="FFFFFF"/>
                </a:solidFill>
                <a:latin typeface="+mn-lt"/>
              </a:rPr>
              <a:t>Solutions envisagées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9B6ED3F-E462-1649-BD9A-D9E52A406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A3C94F-11C6-5D46-8959-98DCAE88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148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C44698-6B74-4849-A7B3-09D6C61F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489" y="1947411"/>
            <a:ext cx="6485021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</a:rPr>
              <a:t>DÉMONSTRATION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FF1565-3024-184D-8ACF-222057651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EA6F2ED-069E-D74C-AF4E-AE1821F62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7235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3C44698-6B74-4849-A7B3-09D6C61F6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rgbClr val="FFFFFF"/>
                </a:solidFill>
              </a:rPr>
              <a:t>PRÉSENTATION TECHNIQUE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3F26D7-23D7-CA4D-BAA6-390FE3388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fr-FR" sz="2400" dirty="0">
                <a:solidFill>
                  <a:srgbClr val="FFFFFF"/>
                </a:solidFill>
                <a:latin typeface="+mn-lt"/>
              </a:rPr>
              <a:t>Gabriel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51B5019-991D-1F47-8CA0-86C62078A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43" y="206829"/>
            <a:ext cx="2134718" cy="867229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CAC551-B02C-1047-91BB-332D2C315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8020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49C4762-5652-C241-AD55-D9BE821F0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962" y="1090575"/>
            <a:ext cx="4322076" cy="153673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52CEE78-6862-4444-937A-B47B5826B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28" y="3429000"/>
            <a:ext cx="10235944" cy="292232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11EF273-CAEA-4C48-B418-CCFBBF2AA30A}"/>
              </a:ext>
            </a:extLst>
          </p:cNvPr>
          <p:cNvSpPr txBox="1"/>
          <p:nvPr/>
        </p:nvSpPr>
        <p:spPr>
          <a:xfrm>
            <a:off x="4858657" y="654606"/>
            <a:ext cx="247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Parisine" pitchFamily="2" charset="77"/>
              </a:rPr>
              <a:t>BASE DE DONNÉES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2026F68-625E-B145-B075-29320FB0D613}"/>
              </a:ext>
            </a:extLst>
          </p:cNvPr>
          <p:cNvSpPr txBox="1"/>
          <p:nvPr/>
        </p:nvSpPr>
        <p:spPr>
          <a:xfrm>
            <a:off x="4858657" y="2940809"/>
            <a:ext cx="2474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Parisine" pitchFamily="2" charset="77"/>
              </a:rPr>
              <a:t>Connexion.php</a:t>
            </a:r>
            <a:endParaRPr lang="fr-FR" dirty="0">
              <a:latin typeface="Parisine" pitchFamily="2" charset="77"/>
            </a:endParaRPr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0632B36B-8119-7D49-A181-874C78EBD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2177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F2026F68-625E-B145-B075-29320FB0D613}"/>
              </a:ext>
            </a:extLst>
          </p:cNvPr>
          <p:cNvSpPr txBox="1"/>
          <p:nvPr/>
        </p:nvSpPr>
        <p:spPr>
          <a:xfrm>
            <a:off x="7460343" y="2069951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Parisine" pitchFamily="2" charset="77"/>
              </a:rPr>
              <a:t>membreController.php</a:t>
            </a:r>
            <a:endParaRPr lang="fr-FR" dirty="0">
              <a:latin typeface="Parisine" pitchFamily="2" charset="77"/>
            </a:endParaRPr>
          </a:p>
        </p:txBody>
      </p: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12E699C4-202D-2645-907B-E7ADAD31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07" y="279400"/>
            <a:ext cx="3517900" cy="6299200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9BCF6CFC-1A10-0349-98E1-5F05704DF9C6}"/>
              </a:ext>
            </a:extLst>
          </p:cNvPr>
          <p:cNvCxnSpPr>
            <a:cxnSpLocks/>
          </p:cNvCxnSpPr>
          <p:nvPr/>
        </p:nvCxnSpPr>
        <p:spPr>
          <a:xfrm flipV="1">
            <a:off x="4573360" y="2295283"/>
            <a:ext cx="2496457" cy="288000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E8554D47-8EA9-774B-A617-8F77181CBD9E}"/>
              </a:ext>
            </a:extLst>
          </p:cNvPr>
          <p:cNvCxnSpPr>
            <a:cxnSpLocks/>
          </p:cNvCxnSpPr>
          <p:nvPr/>
        </p:nvCxnSpPr>
        <p:spPr>
          <a:xfrm>
            <a:off x="8875486" y="2728426"/>
            <a:ext cx="0" cy="892888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A430404F-52A4-AF46-BDB5-7FCCD2B0F58A}"/>
              </a:ext>
            </a:extLst>
          </p:cNvPr>
          <p:cNvSpPr txBox="1"/>
          <p:nvPr/>
        </p:nvSpPr>
        <p:spPr>
          <a:xfrm>
            <a:off x="7460343" y="3818923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Parisine" pitchFamily="2" charset="77"/>
              </a:rPr>
              <a:t>view</a:t>
            </a:r>
            <a:r>
              <a:rPr lang="fr-FR" dirty="0">
                <a:latin typeface="Parisine" pitchFamily="2" charset="77"/>
              </a:rPr>
              <a:t>/</a:t>
            </a:r>
            <a:r>
              <a:rPr lang="fr-FR" dirty="0" err="1">
                <a:latin typeface="Parisine" pitchFamily="2" charset="77"/>
              </a:rPr>
              <a:t>inscription.php</a:t>
            </a:r>
            <a:endParaRPr lang="fr-FR" dirty="0">
              <a:latin typeface="Parisine" pitchFamily="2" charset="77"/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6AFBB900-C1CA-C54F-9FBF-8A74F7BBA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1EBDDE-10C7-8642-9A6E-E2255B9C9592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850479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4606</TotalTime>
  <Words>194</Words>
  <Application>Microsoft Macintosh PowerPoint</Application>
  <PresentationFormat>Grand écran</PresentationFormat>
  <Paragraphs>103</Paragraphs>
  <Slides>18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NordSud A</vt:lpstr>
      <vt:lpstr>Parisine</vt:lpstr>
      <vt:lpstr>Thème Office</vt:lpstr>
      <vt:lpstr>Présentation PowerPoint</vt:lpstr>
      <vt:lpstr>SOMMAIRE</vt:lpstr>
      <vt:lpstr>ORGANIGRAMME</vt:lpstr>
      <vt:lpstr>ÉTUDE DE L'EXISTANT</vt:lpstr>
      <vt:lpstr>PRÉSENTATION DU PRODUIT</vt:lpstr>
      <vt:lpstr>DÉMONSTRATION</vt:lpstr>
      <vt:lpstr>PRÉSENTATION TECHNIQUE</vt:lpstr>
      <vt:lpstr>Présentation PowerPoint</vt:lpstr>
      <vt:lpstr>Présentation PowerPoint</vt:lpstr>
      <vt:lpstr>Présentation PowerPoint</vt:lpstr>
      <vt:lpstr>PRÉSENTATION TECHNIQUE</vt:lpstr>
      <vt:lpstr>PRÉSENTATION TECHNIQUE</vt:lpstr>
      <vt:lpstr>Présentation PowerPoint</vt:lpstr>
      <vt:lpstr>PRÉSENTATION TECHNIQUE</vt:lpstr>
      <vt:lpstr>CONCLUSION</vt:lpstr>
      <vt:lpstr>CONCLUSION</vt:lpstr>
      <vt:lpstr>CONCLUSION</vt:lpstr>
      <vt:lpstr>REMERCIEMENTS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Léo Carel</dc:creator>
  <cp:lastModifiedBy>Léo Carel</cp:lastModifiedBy>
  <cp:revision>25</cp:revision>
  <dcterms:created xsi:type="dcterms:W3CDTF">2019-06-26T12:47:56Z</dcterms:created>
  <dcterms:modified xsi:type="dcterms:W3CDTF">2019-06-30T11:24:36Z</dcterms:modified>
</cp:coreProperties>
</file>